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0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1B38-7C91-4830-82D6-C0C82A796229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E7D8-467A-4EFC-A351-191B4ED0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8" y="462579"/>
            <a:ext cx="10232675" cy="6395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324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Installing programs from your application menu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44706" y="5403028"/>
            <a:ext cx="645459" cy="12478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3240" y="5033696"/>
            <a:ext cx="1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376980" y="4679576"/>
            <a:ext cx="462578" cy="1323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4099" y="4310244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75765" y="3313355"/>
            <a:ext cx="763793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9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875059" y="3861995"/>
            <a:ext cx="182880" cy="785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99477" y="2967335"/>
            <a:ext cx="2195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the program  you need and start the install.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0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Rodger</dc:creator>
  <cp:lastModifiedBy>Moore, Rodger</cp:lastModifiedBy>
  <cp:revision>2</cp:revision>
  <dcterms:created xsi:type="dcterms:W3CDTF">2015-08-21T21:35:02Z</dcterms:created>
  <dcterms:modified xsi:type="dcterms:W3CDTF">2015-08-21T21:37:32Z</dcterms:modified>
</cp:coreProperties>
</file>